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33842663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Almost a Dan Stage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safety one, held with both hands, shouldered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EEBE96A9-3CC8-4CC8-8A24-8C1AF065000A}"/>
              </a:ext>
            </a:extLst>
          </p:cNvPr>
          <p:cNvPicPr>
            <a:picLocks noChangeAspect="1"/>
          </p:cNvPicPr>
          <p:nvPr/>
        </p:nvPicPr>
        <p:blipFill>
          <a:blip r:embed="rId5"/>
          <a:stretch>
            <a:fillRect/>
          </a:stretch>
        </p:blipFill>
        <p:spPr>
          <a:xfrm>
            <a:off x="180474" y="3781625"/>
            <a:ext cx="7025777" cy="37298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Almost a Dan Stage</a:t>
            </a:r>
          </a:p>
          <a:p>
            <a:pPr algn="ctr"/>
            <a:r>
              <a:rPr lang="en-US" b="1" dirty="0"/>
              <a:t>Written Stage Briefing</a:t>
            </a:r>
          </a:p>
          <a:p>
            <a:r>
              <a:rPr lang="en-US" dirty="0"/>
              <a:t>Almost a Dan Stage is a 24 round, 120 point, Comstock field course. There are ten USPSA targets and four pepper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either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1474</TotalTime>
  <Words>202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206</cp:revision>
  <cp:lastPrinted>2016-01-15T21:54:08Z</cp:lastPrinted>
  <dcterms:created xsi:type="dcterms:W3CDTF">2002-08-21T12:11:08Z</dcterms:created>
  <dcterms:modified xsi:type="dcterms:W3CDTF">2020-01-02T18:07:26Z</dcterms:modified>
  <cp:category>Shooting</cp:category>
</cp:coreProperties>
</file>

<file path=docProps/thumbnail.jpeg>
</file>